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  <p:embeddedFont>
      <p:font typeface="Noto Sans SC" panose="020B0604020202020204" charset="-12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22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3-d2nf5g98bjvh7rlivt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" y="0"/>
            <a:ext cx="12297410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1872615"/>
            <a:ext cx="8800465" cy="930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Attendance System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46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Implementation and Recognition Pipeline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104900" y="2336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485900" y="271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314325"/>
                </a:moveTo>
                <a:cubicBezTo>
                  <a:pt x="256707" y="314325"/>
                  <a:pt x="314325" y="256707"/>
                  <a:pt x="314325" y="185738"/>
                </a:cubicBezTo>
                <a:cubicBezTo>
                  <a:pt x="314325" y="114768"/>
                  <a:pt x="256707" y="57150"/>
                  <a:pt x="185738" y="57150"/>
                </a:cubicBezTo>
                <a:cubicBezTo>
                  <a:pt x="114768" y="57150"/>
                  <a:pt x="57150" y="114768"/>
                  <a:pt x="57150" y="185737"/>
                </a:cubicBezTo>
                <a:cubicBezTo>
                  <a:pt x="57150" y="256707"/>
                  <a:pt x="114768" y="314325"/>
                  <a:pt x="185737" y="3143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50863" y="3657600"/>
            <a:ext cx="232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 Detection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717" y="4013200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OpenCV DNN with SSD model.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921000" y="3048000"/>
            <a:ext cx="196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8C8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86400" y="2209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8674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490641" y="3530600"/>
            <a:ext cx="321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Extraction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35500" y="38862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Facenet-like model producing 128-D vectors.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02500" y="3048000"/>
            <a:ext cx="196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8C8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867900" y="2209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0306050" y="25908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493448" y="3530600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017000" y="38862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Compares embeddings using distance metrics.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54000" y="48006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8C8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57200" y="50038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Database: Two tables – </a:t>
            </a:r>
            <a:r>
              <a:rPr lang="en-US" sz="1600" dirty="0">
                <a:solidFill>
                  <a:srgbClr val="FFFFFF"/>
                </a:solidFill>
                <a:highlight>
                  <a:srgbClr val="26262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students </a:t>
            </a: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r>
              <a:rPr lang="en-US" sz="1600" dirty="0">
                <a:solidFill>
                  <a:srgbClr val="FFFFFF"/>
                </a:solidFill>
                <a:highlight>
                  <a:srgbClr val="26262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attendance </a:t>
            </a: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/>
          <p:cNvPicPr>
            <a:picLocks noChangeAspect="1"/>
          </p:cNvPicPr>
          <p:nvPr/>
        </p:nvPicPr>
        <p:blipFill>
          <a:blip r:embed="rId3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 &amp; Interface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09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Operation Flow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076920" y="30734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6262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349970" y="3390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90574" y="184547"/>
                </a:moveTo>
                <a:cubicBezTo>
                  <a:pt x="239859" y="184547"/>
                  <a:pt x="279871" y="144534"/>
                  <a:pt x="279871" y="95250"/>
                </a:cubicBezTo>
                <a:cubicBezTo>
                  <a:pt x="279871" y="45966"/>
                  <a:pt x="239859" y="5953"/>
                  <a:pt x="190574" y="5953"/>
                </a:cubicBezTo>
                <a:cubicBezTo>
                  <a:pt x="141290" y="5953"/>
                  <a:pt x="101278" y="45966"/>
                  <a:pt x="101278" y="95250"/>
                </a:cubicBezTo>
                <a:cubicBezTo>
                  <a:pt x="101278" y="144534"/>
                  <a:pt x="141290" y="184547"/>
                  <a:pt x="190574" y="184547"/>
                </a:cubicBezTo>
                <a:close/>
                <a:moveTo>
                  <a:pt x="168473" y="226219"/>
                </a:moveTo>
                <a:cubicBezTo>
                  <a:pt x="95176" y="226219"/>
                  <a:pt x="35793" y="285601"/>
                  <a:pt x="35793" y="358899"/>
                </a:cubicBezTo>
                <a:cubicBezTo>
                  <a:pt x="35793" y="371103"/>
                  <a:pt x="45690" y="381000"/>
                  <a:pt x="57894" y="381000"/>
                </a:cubicBezTo>
                <a:lnTo>
                  <a:pt x="204118" y="381000"/>
                </a:lnTo>
                <a:lnTo>
                  <a:pt x="212229" y="340444"/>
                </a:lnTo>
                <a:cubicBezTo>
                  <a:pt x="215429" y="324296"/>
                  <a:pt x="223391" y="309488"/>
                  <a:pt x="235000" y="297879"/>
                </a:cubicBezTo>
                <a:lnTo>
                  <a:pt x="285080" y="247799"/>
                </a:lnTo>
                <a:cubicBezTo>
                  <a:pt x="264244" y="234181"/>
                  <a:pt x="239390" y="226293"/>
                  <a:pt x="212601" y="226293"/>
                </a:cubicBezTo>
                <a:lnTo>
                  <a:pt x="168399" y="226293"/>
                </a:lnTo>
                <a:close/>
                <a:moveTo>
                  <a:pt x="247278" y="347439"/>
                </a:moveTo>
                <a:lnTo>
                  <a:pt x="238423" y="391790"/>
                </a:lnTo>
                <a:cubicBezTo>
                  <a:pt x="238274" y="392460"/>
                  <a:pt x="238199" y="393204"/>
                  <a:pt x="238199" y="393948"/>
                </a:cubicBezTo>
                <a:cubicBezTo>
                  <a:pt x="238199" y="399901"/>
                  <a:pt x="243036" y="404813"/>
                  <a:pt x="249064" y="404813"/>
                </a:cubicBezTo>
                <a:cubicBezTo>
                  <a:pt x="249808" y="404813"/>
                  <a:pt x="250478" y="404738"/>
                  <a:pt x="251222" y="404589"/>
                </a:cubicBezTo>
                <a:lnTo>
                  <a:pt x="295573" y="395734"/>
                </a:lnTo>
                <a:cubicBezTo>
                  <a:pt x="304800" y="393874"/>
                  <a:pt x="313283" y="389334"/>
                  <a:pt x="319906" y="382712"/>
                </a:cubicBezTo>
                <a:lnTo>
                  <a:pt x="408384" y="294233"/>
                </a:lnTo>
                <a:lnTo>
                  <a:pt x="348853" y="234702"/>
                </a:lnTo>
                <a:lnTo>
                  <a:pt x="260375" y="323180"/>
                </a:lnTo>
                <a:cubicBezTo>
                  <a:pt x="253752" y="329803"/>
                  <a:pt x="249213" y="338286"/>
                  <a:pt x="247352" y="347514"/>
                </a:cubicBezTo>
                <a:close/>
                <a:moveTo>
                  <a:pt x="446559" y="255910"/>
                </a:moveTo>
                <a:cubicBezTo>
                  <a:pt x="463004" y="239464"/>
                  <a:pt x="463004" y="212824"/>
                  <a:pt x="446559" y="196379"/>
                </a:cubicBezTo>
                <a:cubicBezTo>
                  <a:pt x="430113" y="179933"/>
                  <a:pt x="403473" y="179933"/>
                  <a:pt x="387028" y="196379"/>
                </a:cubicBezTo>
                <a:lnTo>
                  <a:pt x="365596" y="217810"/>
                </a:lnTo>
                <a:lnTo>
                  <a:pt x="425128" y="277341"/>
                </a:lnTo>
                <a:lnTo>
                  <a:pt x="446559" y="255910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398" y="4191000"/>
            <a:ext cx="226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Register Student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43681" y="4445000"/>
            <a:ext cx="2679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 images + metadata.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32361" y="30734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6262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76848" y="3390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128960"/>
                </a:lnTo>
                <a:cubicBezTo>
                  <a:pt x="333375" y="116309"/>
                  <a:pt x="328389" y="104180"/>
                  <a:pt x="319460" y="95250"/>
                </a:cubicBezTo>
                <a:lnTo>
                  <a:pt x="261938" y="37728"/>
                </a:lnTo>
                <a:cubicBezTo>
                  <a:pt x="253008" y="28798"/>
                  <a:pt x="240878" y="23812"/>
                  <a:pt x="228228" y="23812"/>
                </a:cubicBezTo>
                <a:lnTo>
                  <a:pt x="47625" y="23812"/>
                </a:lnTo>
                <a:close/>
                <a:moveTo>
                  <a:pt x="71438" y="95250"/>
                </a:moveTo>
                <a:cubicBezTo>
                  <a:pt x="71438" y="82079"/>
                  <a:pt x="82079" y="71438"/>
                  <a:pt x="95250" y="71438"/>
                </a:cubicBezTo>
                <a:lnTo>
                  <a:pt x="214313" y="71438"/>
                </a:lnTo>
                <a:cubicBezTo>
                  <a:pt x="227484" y="71438"/>
                  <a:pt x="238125" y="82079"/>
                  <a:pt x="238125" y="95250"/>
                </a:cubicBezTo>
                <a:lnTo>
                  <a:pt x="238125" y="142875"/>
                </a:lnTo>
                <a:cubicBezTo>
                  <a:pt x="238125" y="156046"/>
                  <a:pt x="227484" y="166688"/>
                  <a:pt x="214313" y="166688"/>
                </a:cubicBezTo>
                <a:lnTo>
                  <a:pt x="95250" y="166688"/>
                </a:lnTo>
                <a:cubicBezTo>
                  <a:pt x="82079" y="166688"/>
                  <a:pt x="71438" y="156046"/>
                  <a:pt x="71438" y="142875"/>
                </a:cubicBezTo>
                <a:lnTo>
                  <a:pt x="71438" y="95250"/>
                </a:lnTo>
                <a:close/>
                <a:moveTo>
                  <a:pt x="166688" y="214313"/>
                </a:moveTo>
                <a:cubicBezTo>
                  <a:pt x="192972" y="214313"/>
                  <a:pt x="214313" y="235653"/>
                  <a:pt x="214313" y="261938"/>
                </a:cubicBezTo>
                <a:cubicBezTo>
                  <a:pt x="214313" y="288222"/>
                  <a:pt x="192972" y="309563"/>
                  <a:pt x="166688" y="309563"/>
                </a:cubicBezTo>
                <a:cubicBezTo>
                  <a:pt x="140403" y="309563"/>
                  <a:pt x="119063" y="288222"/>
                  <a:pt x="119063" y="261938"/>
                </a:cubicBezTo>
                <a:cubicBezTo>
                  <a:pt x="119063" y="235653"/>
                  <a:pt x="140403" y="214313"/>
                  <a:pt x="166688" y="214313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990453" y="4191000"/>
            <a:ext cx="170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Store Data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774355" y="4445000"/>
            <a:ext cx="213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to dataset &amp; DB.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87802" y="30734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6262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08477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0951" y="48220"/>
                </a:moveTo>
                <a:lnTo>
                  <a:pt x="103212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7788" y="71438"/>
                </a:lnTo>
                <a:lnTo>
                  <a:pt x="270049" y="48220"/>
                </a:lnTo>
                <a:cubicBezTo>
                  <a:pt x="265212" y="33635"/>
                  <a:pt x="251594" y="23812"/>
                  <a:pt x="236190" y="23812"/>
                </a:cubicBezTo>
                <a:lnTo>
                  <a:pt x="144810" y="23812"/>
                </a:lnTo>
                <a:cubicBezTo>
                  <a:pt x="129406" y="23812"/>
                  <a:pt x="115788" y="33635"/>
                  <a:pt x="110951" y="48220"/>
                </a:cubicBezTo>
                <a:close/>
                <a:moveTo>
                  <a:pt x="190500" y="142875"/>
                </a:moveTo>
                <a:cubicBezTo>
                  <a:pt x="229927" y="142875"/>
                  <a:pt x="261938" y="174885"/>
                  <a:pt x="261938" y="214313"/>
                </a:cubicBezTo>
                <a:cubicBezTo>
                  <a:pt x="261938" y="253740"/>
                  <a:pt x="229927" y="285750"/>
                  <a:pt x="190500" y="285750"/>
                </a:cubicBezTo>
                <a:cubicBezTo>
                  <a:pt x="151073" y="285750"/>
                  <a:pt x="119063" y="253740"/>
                  <a:pt x="119063" y="214313"/>
                </a:cubicBezTo>
                <a:cubicBezTo>
                  <a:pt x="119063" y="174885"/>
                  <a:pt x="151073" y="142875"/>
                  <a:pt x="190500" y="14287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29386" y="4191000"/>
            <a:ext cx="233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Mark Attendance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33131" y="4445000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 &amp; recognize faces live.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843242" y="30734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6262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211542" y="3390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536855" y="4191000"/>
            <a:ext cx="162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Log Entry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21922" y="4445000"/>
            <a:ext cx="246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 log with timestamp.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098683" y="3073400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26262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0419358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190500" y="309563"/>
                </a:moveTo>
                <a:cubicBezTo>
                  <a:pt x="216768" y="309563"/>
                  <a:pt x="238125" y="288206"/>
                  <a:pt x="238125" y="261938"/>
                </a:cubicBezTo>
                <a:cubicBezTo>
                  <a:pt x="238125" y="249882"/>
                  <a:pt x="233660" y="238795"/>
                  <a:pt x="226219" y="230460"/>
                </a:cubicBezTo>
                <a:lnTo>
                  <a:pt x="277937" y="127099"/>
                </a:lnTo>
                <a:cubicBezTo>
                  <a:pt x="282327" y="118244"/>
                  <a:pt x="278755" y="107528"/>
                  <a:pt x="269974" y="103138"/>
                </a:cubicBezTo>
                <a:cubicBezTo>
                  <a:pt x="261193" y="98747"/>
                  <a:pt x="250403" y="102319"/>
                  <a:pt x="246013" y="111100"/>
                </a:cubicBezTo>
                <a:lnTo>
                  <a:pt x="194295" y="214461"/>
                </a:lnTo>
                <a:cubicBezTo>
                  <a:pt x="193030" y="214387"/>
                  <a:pt x="191765" y="214313"/>
                  <a:pt x="190500" y="214313"/>
                </a:cubicBezTo>
                <a:cubicBezTo>
                  <a:pt x="164232" y="214313"/>
                  <a:pt x="142875" y="235669"/>
                  <a:pt x="142875" y="261938"/>
                </a:cubicBezTo>
                <a:cubicBezTo>
                  <a:pt x="142875" y="288206"/>
                  <a:pt x="164232" y="309563"/>
                  <a:pt x="190500" y="309563"/>
                </a:cubicBezTo>
                <a:close/>
                <a:moveTo>
                  <a:pt x="130969" y="107156"/>
                </a:moveTo>
                <a:cubicBezTo>
                  <a:pt x="130969" y="94014"/>
                  <a:pt x="120299" y="83344"/>
                  <a:pt x="107156" y="83344"/>
                </a:cubicBezTo>
                <a:cubicBezTo>
                  <a:pt x="94014" y="83344"/>
                  <a:pt x="83344" y="94014"/>
                  <a:pt x="83344" y="107156"/>
                </a:cubicBezTo>
                <a:cubicBezTo>
                  <a:pt x="83344" y="120299"/>
                  <a:pt x="94014" y="130969"/>
                  <a:pt x="107156" y="130969"/>
                </a:cubicBezTo>
                <a:cubicBezTo>
                  <a:pt x="120299" y="130969"/>
                  <a:pt x="130969" y="120299"/>
                  <a:pt x="130969" y="107156"/>
                </a:cubicBezTo>
                <a:close/>
                <a:moveTo>
                  <a:pt x="71438" y="214313"/>
                </a:moveTo>
                <a:cubicBezTo>
                  <a:pt x="84580" y="214313"/>
                  <a:pt x="95250" y="203642"/>
                  <a:pt x="95250" y="190500"/>
                </a:cubicBezTo>
                <a:cubicBezTo>
                  <a:pt x="95250" y="177358"/>
                  <a:pt x="84580" y="166688"/>
                  <a:pt x="71438" y="166688"/>
                </a:cubicBezTo>
                <a:cubicBezTo>
                  <a:pt x="58295" y="166688"/>
                  <a:pt x="47625" y="177358"/>
                  <a:pt x="47625" y="190500"/>
                </a:cubicBezTo>
                <a:cubicBezTo>
                  <a:pt x="47625" y="203642"/>
                  <a:pt x="58295" y="214313"/>
                  <a:pt x="71438" y="214313"/>
                </a:cubicBezTo>
                <a:close/>
                <a:moveTo>
                  <a:pt x="333375" y="190500"/>
                </a:moveTo>
                <a:cubicBezTo>
                  <a:pt x="333375" y="177358"/>
                  <a:pt x="322705" y="166688"/>
                  <a:pt x="309563" y="166688"/>
                </a:cubicBezTo>
                <a:cubicBezTo>
                  <a:pt x="296420" y="166688"/>
                  <a:pt x="285750" y="177358"/>
                  <a:pt x="285750" y="190500"/>
                </a:cubicBezTo>
                <a:cubicBezTo>
                  <a:pt x="285750" y="203642"/>
                  <a:pt x="296420" y="214313"/>
                  <a:pt x="309563" y="214313"/>
                </a:cubicBezTo>
                <a:cubicBezTo>
                  <a:pt x="322705" y="214313"/>
                  <a:pt x="333375" y="203642"/>
                  <a:pt x="333375" y="19050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614297" y="4191000"/>
            <a:ext cx="198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View Records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29725" y="4445000"/>
            <a:ext cx="2755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updates instantly.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54000" y="3848100"/>
            <a:ext cx="11684000" cy="25400"/>
          </a:xfrm>
          <a:custGeom>
            <a:avLst/>
            <a:gdLst/>
            <a:ahLst/>
            <a:cxnLst/>
            <a:rect l="l" t="t" r="r" b="b"/>
            <a:pathLst>
              <a:path w="11684000" h="25400">
                <a:moveTo>
                  <a:pt x="0" y="0"/>
                </a:moveTo>
                <a:lnTo>
                  <a:pt x="11684000" y="0"/>
                </a:lnTo>
                <a:lnTo>
                  <a:pt x="11684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" y="254000"/>
            <a:ext cx="4673600" cy="4572000"/>
          </a:xfrm>
          <a:custGeom>
            <a:avLst/>
            <a:gdLst/>
            <a:ahLst/>
            <a:cxnLst/>
            <a:rect l="l" t="t" r="r" b="b"/>
            <a:pathLst>
              <a:path w="4673600" h="4572000">
                <a:moveTo>
                  <a:pt x="101590" y="0"/>
                </a:moveTo>
                <a:lnTo>
                  <a:pt x="4572010" y="0"/>
                </a:lnTo>
                <a:cubicBezTo>
                  <a:pt x="4628117" y="0"/>
                  <a:pt x="4673600" y="45483"/>
                  <a:pt x="4673600" y="101590"/>
                </a:cubicBezTo>
                <a:lnTo>
                  <a:pt x="4673600" y="4470410"/>
                </a:lnTo>
                <a:cubicBezTo>
                  <a:pt x="4673600" y="4526517"/>
                  <a:pt x="4628117" y="4572000"/>
                  <a:pt x="4572010" y="4572000"/>
                </a:cubicBezTo>
                <a:lnTo>
                  <a:pt x="101590" y="4572000"/>
                </a:lnTo>
                <a:cubicBezTo>
                  <a:pt x="45483" y="4572000"/>
                  <a:pt x="0" y="4526517"/>
                  <a:pt x="0" y="4470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200150" y="609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76400" y="558800"/>
            <a:ext cx="3530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Database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1168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Tables: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000" y="1574800"/>
            <a:ext cx="4064000" cy="812800"/>
          </a:xfrm>
          <a:custGeom>
            <a:avLst/>
            <a:gdLst/>
            <a:ahLst/>
            <a:cxnLst/>
            <a:rect l="l" t="t" r="r" b="b"/>
            <a:pathLst>
              <a:path w="4064000" h="812800">
                <a:moveTo>
                  <a:pt x="76200" y="0"/>
                </a:moveTo>
                <a:lnTo>
                  <a:pt x="3987800" y="0"/>
                </a:lnTo>
                <a:cubicBezTo>
                  <a:pt x="4029856" y="0"/>
                  <a:pt x="4064000" y="34144"/>
                  <a:pt x="4064000" y="76200"/>
                </a:cubicBezTo>
                <a:lnTo>
                  <a:pt x="4064000" y="736600"/>
                </a:lnTo>
                <a:cubicBezTo>
                  <a:pt x="4064000" y="778656"/>
                  <a:pt x="4029856" y="812800"/>
                  <a:pt x="39878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95400" y="17272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5400" y="19812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(id, reg_no, name, semester, phone)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43000" y="2540000"/>
            <a:ext cx="4064000" cy="1066800"/>
          </a:xfrm>
          <a:custGeom>
            <a:avLst/>
            <a:gdLst/>
            <a:ahLst/>
            <a:cxnLst/>
            <a:rect l="l" t="t" r="r" b="b"/>
            <a:pathLst>
              <a:path w="4064000" h="1066800">
                <a:moveTo>
                  <a:pt x="76202" y="0"/>
                </a:moveTo>
                <a:lnTo>
                  <a:pt x="3987798" y="0"/>
                </a:lnTo>
                <a:cubicBezTo>
                  <a:pt x="4029883" y="0"/>
                  <a:pt x="4064000" y="34117"/>
                  <a:pt x="4064000" y="76202"/>
                </a:cubicBezTo>
                <a:lnTo>
                  <a:pt x="4064000" y="990598"/>
                </a:lnTo>
                <a:cubicBezTo>
                  <a:pt x="4064000" y="1032683"/>
                  <a:pt x="4029883" y="1066800"/>
                  <a:pt x="398779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95400" y="26924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attendance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95400" y="2946400"/>
            <a:ext cx="375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(id, student_id, name, timestamp, confidence)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80200" y="254000"/>
            <a:ext cx="4673600" cy="4572000"/>
          </a:xfrm>
          <a:custGeom>
            <a:avLst/>
            <a:gdLst/>
            <a:ahLst/>
            <a:cxnLst/>
            <a:rect l="l" t="t" r="r" b="b"/>
            <a:pathLst>
              <a:path w="4673600" h="4572000">
                <a:moveTo>
                  <a:pt x="101590" y="0"/>
                </a:moveTo>
                <a:lnTo>
                  <a:pt x="4572010" y="0"/>
                </a:lnTo>
                <a:cubicBezTo>
                  <a:pt x="4628117" y="0"/>
                  <a:pt x="4673600" y="45483"/>
                  <a:pt x="4673600" y="101590"/>
                </a:cubicBezTo>
                <a:lnTo>
                  <a:pt x="4673600" y="4470410"/>
                </a:lnTo>
                <a:cubicBezTo>
                  <a:pt x="4673600" y="4526517"/>
                  <a:pt x="4628117" y="4572000"/>
                  <a:pt x="4572010" y="4572000"/>
                </a:cubicBezTo>
                <a:lnTo>
                  <a:pt x="101590" y="4572000"/>
                </a:lnTo>
                <a:cubicBezTo>
                  <a:pt x="45483" y="4572000"/>
                  <a:pt x="0" y="4526517"/>
                  <a:pt x="0" y="4470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023100" y="60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518400" y="558800"/>
            <a:ext cx="3530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Models Used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85000" y="1168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Pre-trained Models: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985000" y="1574800"/>
            <a:ext cx="4064000" cy="812800"/>
          </a:xfrm>
          <a:custGeom>
            <a:avLst/>
            <a:gdLst/>
            <a:ahLst/>
            <a:cxnLst/>
            <a:rect l="l" t="t" r="r" b="b"/>
            <a:pathLst>
              <a:path w="4064000" h="812800">
                <a:moveTo>
                  <a:pt x="76200" y="0"/>
                </a:moveTo>
                <a:lnTo>
                  <a:pt x="3987800" y="0"/>
                </a:lnTo>
                <a:cubicBezTo>
                  <a:pt x="4029856" y="0"/>
                  <a:pt x="4064000" y="34144"/>
                  <a:pt x="4064000" y="76200"/>
                </a:cubicBezTo>
                <a:lnTo>
                  <a:pt x="4064000" y="736600"/>
                </a:lnTo>
                <a:cubicBezTo>
                  <a:pt x="4064000" y="778656"/>
                  <a:pt x="4029856" y="812800"/>
                  <a:pt x="39878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37400" y="17272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SSD-based Face Detector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37400" y="19812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robust face detection (OpenCV).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85000" y="2540000"/>
            <a:ext cx="4064000" cy="812800"/>
          </a:xfrm>
          <a:custGeom>
            <a:avLst/>
            <a:gdLst/>
            <a:ahLst/>
            <a:cxnLst/>
            <a:rect l="l" t="t" r="r" b="b"/>
            <a:pathLst>
              <a:path w="4064000" h="812800">
                <a:moveTo>
                  <a:pt x="76200" y="0"/>
                </a:moveTo>
                <a:lnTo>
                  <a:pt x="3987800" y="0"/>
                </a:lnTo>
                <a:cubicBezTo>
                  <a:pt x="4029856" y="0"/>
                  <a:pt x="4064000" y="34144"/>
                  <a:pt x="4064000" y="76200"/>
                </a:cubicBezTo>
                <a:lnTo>
                  <a:pt x="4064000" y="736600"/>
                </a:lnTo>
                <a:cubicBezTo>
                  <a:pt x="4064000" y="778656"/>
                  <a:pt x="4029856" y="812800"/>
                  <a:pt x="39878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137400" y="26924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Facenet Embedding Model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37400" y="29464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generating unique 128-D face vectors.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914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frontend is built with a focus on simplicity and usability, ensuring a seamless experience across devices.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79400" y="2184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60400" y="21336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with HTML, CSS, and JavaScript.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2641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60400" y="25908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Uses getUserMedia() for secure camera access.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9400" y="309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60400" y="3048000"/>
            <a:ext cx="415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communication via Socket.IO.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54000" y="3657600"/>
            <a:ext cx="1752600" cy="711200"/>
          </a:xfrm>
          <a:custGeom>
            <a:avLst/>
            <a:gdLst/>
            <a:ahLst/>
            <a:cxnLst/>
            <a:rect l="l" t="t" r="r" b="b"/>
            <a:pathLst>
              <a:path w="1752600" h="711200">
                <a:moveTo>
                  <a:pt x="355600" y="0"/>
                </a:moveTo>
                <a:lnTo>
                  <a:pt x="1397000" y="0"/>
                </a:lnTo>
                <a:cubicBezTo>
                  <a:pt x="1593261" y="0"/>
                  <a:pt x="1752600" y="159339"/>
                  <a:pt x="1752600" y="355600"/>
                </a:cubicBezTo>
                <a:lnTo>
                  <a:pt x="1752600" y="355600"/>
                </a:lnTo>
                <a:cubicBezTo>
                  <a:pt x="1752600" y="551861"/>
                  <a:pt x="1593261" y="711200"/>
                  <a:pt x="13970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54000" y="3657600"/>
            <a:ext cx="1752600" cy="711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Register Student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209205" y="3657600"/>
            <a:ext cx="1790700" cy="711200"/>
          </a:xfrm>
          <a:custGeom>
            <a:avLst/>
            <a:gdLst/>
            <a:ahLst/>
            <a:cxnLst/>
            <a:rect l="l" t="t" r="r" b="b"/>
            <a:pathLst>
              <a:path w="1790700" h="711200">
                <a:moveTo>
                  <a:pt x="355600" y="0"/>
                </a:moveTo>
                <a:lnTo>
                  <a:pt x="1435100" y="0"/>
                </a:lnTo>
                <a:cubicBezTo>
                  <a:pt x="1631361" y="0"/>
                  <a:pt x="1790700" y="159339"/>
                  <a:pt x="1790700" y="355600"/>
                </a:cubicBezTo>
                <a:lnTo>
                  <a:pt x="1790700" y="355600"/>
                </a:lnTo>
                <a:cubicBezTo>
                  <a:pt x="1790700" y="551861"/>
                  <a:pt x="1631361" y="711200"/>
                  <a:pt x="14351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8C8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209205" y="3657600"/>
            <a:ext cx="1790700" cy="711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 Attendance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00525" y="3657600"/>
            <a:ext cx="1485900" cy="711200"/>
          </a:xfrm>
          <a:custGeom>
            <a:avLst/>
            <a:gdLst/>
            <a:ahLst/>
            <a:cxnLst/>
            <a:rect l="l" t="t" r="r" b="b"/>
            <a:pathLst>
              <a:path w="1485900" h="711200">
                <a:moveTo>
                  <a:pt x="355600" y="0"/>
                </a:moveTo>
                <a:lnTo>
                  <a:pt x="1130300" y="0"/>
                </a:lnTo>
                <a:cubicBezTo>
                  <a:pt x="1326561" y="0"/>
                  <a:pt x="1485900" y="159339"/>
                  <a:pt x="1485900" y="355600"/>
                </a:cubicBezTo>
                <a:lnTo>
                  <a:pt x="1485900" y="355600"/>
                </a:lnTo>
                <a:cubicBezTo>
                  <a:pt x="1485900" y="551861"/>
                  <a:pt x="1326561" y="711200"/>
                  <a:pt x="11303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200525" y="3657600"/>
            <a:ext cx="1485900" cy="7112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 Records</a:t>
            </a:r>
            <a:endParaRPr lang="en-US" sz="1600" dirty="0"/>
          </a:p>
        </p:txBody>
      </p:sp>
      <p:pic>
        <p:nvPicPr>
          <p:cNvPr id="16" name="Image 0" descr="https://kimi-img.moonshot.cn/pub/slides/25-10-21-02:03:35-d3r7itp09tp99h7hh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000"/>
            <a:ext cx="7239000" cy="4826000"/>
          </a:xfrm>
          <a:prstGeom prst="roundRect">
            <a:avLst>
              <a:gd name="adj" fmla="val 2105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/>
          <p:cNvPicPr>
            <a:picLocks noChangeAspect="1"/>
          </p:cNvPicPr>
          <p:nvPr/>
        </p:nvPicPr>
        <p:blipFill>
          <a:blip r:embed="rId3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Conclusion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46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Testing Results and Deployment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209800"/>
            <a:ext cx="5638800" cy="3302000"/>
          </a:xfrm>
          <a:custGeom>
            <a:avLst/>
            <a:gdLst/>
            <a:ahLst/>
            <a:cxnLst/>
            <a:rect l="l" t="t" r="r" b="b"/>
            <a:pathLst>
              <a:path w="5638800" h="33020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3200397"/>
                </a:lnTo>
                <a:cubicBezTo>
                  <a:pt x="5638800" y="3256511"/>
                  <a:pt x="5593311" y="3302000"/>
                  <a:pt x="55371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90550" y="256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700" y="2514600"/>
            <a:ext cx="455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Testing &amp; Results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84200" y="3124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77800" y="101600"/>
                </a:moveTo>
                <a:cubicBezTo>
                  <a:pt x="177800" y="59544"/>
                  <a:pt x="143656" y="25400"/>
                  <a:pt x="101600" y="25400"/>
                </a:cubicBezTo>
                <a:cubicBezTo>
                  <a:pt x="59544" y="25400"/>
                  <a:pt x="25400" y="59544"/>
                  <a:pt x="25400" y="101600"/>
                </a:cubicBezTo>
                <a:cubicBezTo>
                  <a:pt x="25400" y="143656"/>
                  <a:pt x="59544" y="177800"/>
                  <a:pt x="101600" y="177800"/>
                </a:cubicBezTo>
                <a:cubicBezTo>
                  <a:pt x="143656" y="177800"/>
                  <a:pt x="177800" y="143656"/>
                  <a:pt x="177800" y="101600"/>
                </a:cubicBez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01600" y="133350"/>
                </a:moveTo>
                <a:cubicBezTo>
                  <a:pt x="119123" y="133350"/>
                  <a:pt x="133350" y="119123"/>
                  <a:pt x="133350" y="101600"/>
                </a:cubicBezTo>
                <a:cubicBezTo>
                  <a:pt x="133350" y="84077"/>
                  <a:pt x="119123" y="69850"/>
                  <a:pt x="101600" y="69850"/>
                </a:cubicBezTo>
                <a:cubicBezTo>
                  <a:pt x="84077" y="69850"/>
                  <a:pt x="69850" y="84077"/>
                  <a:pt x="69850" y="101600"/>
                </a:cubicBezTo>
                <a:cubicBezTo>
                  <a:pt x="69850" y="119123"/>
                  <a:pt x="84077" y="133350"/>
                  <a:pt x="101600" y="133350"/>
                </a:cubicBezTo>
                <a:close/>
                <a:moveTo>
                  <a:pt x="101600" y="44450"/>
                </a:moveTo>
                <a:cubicBezTo>
                  <a:pt x="133142" y="44450"/>
                  <a:pt x="158750" y="70058"/>
                  <a:pt x="158750" y="101600"/>
                </a:cubicBezTo>
                <a:cubicBezTo>
                  <a:pt x="158750" y="133142"/>
                  <a:pt x="133142" y="158750"/>
                  <a:pt x="101600" y="158750"/>
                </a:cubicBezTo>
                <a:cubicBezTo>
                  <a:pt x="70058" y="158750"/>
                  <a:pt x="44450" y="133142"/>
                  <a:pt x="44450" y="101600"/>
                </a:cubicBezTo>
                <a:cubicBezTo>
                  <a:pt x="44450" y="70058"/>
                  <a:pt x="70058" y="44450"/>
                  <a:pt x="101600" y="44450"/>
                </a:cubicBezTo>
                <a:close/>
                <a:moveTo>
                  <a:pt x="88900" y="101600"/>
                </a:moveTo>
                <a:cubicBezTo>
                  <a:pt x="88900" y="94591"/>
                  <a:pt x="94591" y="88900"/>
                  <a:pt x="101600" y="88900"/>
                </a:cubicBezTo>
                <a:cubicBezTo>
                  <a:pt x="108609" y="88900"/>
                  <a:pt x="114300" y="94591"/>
                  <a:pt x="114300" y="101600"/>
                </a:cubicBezTo>
                <a:cubicBezTo>
                  <a:pt x="114300" y="108609"/>
                  <a:pt x="108609" y="114300"/>
                  <a:pt x="101600" y="114300"/>
                </a:cubicBezTo>
                <a:cubicBezTo>
                  <a:pt x="94591" y="114300"/>
                  <a:pt x="88900" y="108609"/>
                  <a:pt x="88900" y="10160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4400" y="3073400"/>
            <a:ext cx="411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Accuracy: 85–90% (under good lighting)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6900" y="3581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66873" y="0"/>
                </a:moveTo>
                <a:cubicBezTo>
                  <a:pt x="61595" y="0"/>
                  <a:pt x="57348" y="4247"/>
                  <a:pt x="57348" y="9525"/>
                </a:cubicBezTo>
                <a:cubicBezTo>
                  <a:pt x="57348" y="14803"/>
                  <a:pt x="61595" y="19050"/>
                  <a:pt x="66873" y="19050"/>
                </a:cubicBezTo>
                <a:lnTo>
                  <a:pt x="79573" y="19050"/>
                </a:lnTo>
                <a:lnTo>
                  <a:pt x="79573" y="29091"/>
                </a:lnTo>
                <a:cubicBezTo>
                  <a:pt x="36711" y="33814"/>
                  <a:pt x="3373" y="70168"/>
                  <a:pt x="3373" y="114300"/>
                </a:cubicBezTo>
                <a:cubicBezTo>
                  <a:pt x="3373" y="161647"/>
                  <a:pt x="41751" y="200025"/>
                  <a:pt x="89098" y="200025"/>
                </a:cubicBezTo>
                <a:cubicBezTo>
                  <a:pt x="136446" y="200025"/>
                  <a:pt x="174823" y="161647"/>
                  <a:pt x="174823" y="114300"/>
                </a:cubicBezTo>
                <a:cubicBezTo>
                  <a:pt x="174823" y="98504"/>
                  <a:pt x="170537" y="83701"/>
                  <a:pt x="163076" y="70961"/>
                </a:cubicBezTo>
                <a:lnTo>
                  <a:pt x="174268" y="59769"/>
                </a:lnTo>
                <a:cubicBezTo>
                  <a:pt x="179229" y="54808"/>
                  <a:pt x="179229" y="46752"/>
                  <a:pt x="174268" y="41791"/>
                </a:cubicBezTo>
                <a:cubicBezTo>
                  <a:pt x="169307" y="36830"/>
                  <a:pt x="161250" y="36830"/>
                  <a:pt x="156289" y="41791"/>
                </a:cubicBezTo>
                <a:lnTo>
                  <a:pt x="147002" y="51078"/>
                </a:lnTo>
                <a:cubicBezTo>
                  <a:pt x="133945" y="39092"/>
                  <a:pt x="117157" y="31115"/>
                  <a:pt x="98584" y="29051"/>
                </a:cubicBezTo>
                <a:lnTo>
                  <a:pt x="98584" y="19010"/>
                </a:lnTo>
                <a:lnTo>
                  <a:pt x="111284" y="19010"/>
                </a:lnTo>
                <a:cubicBezTo>
                  <a:pt x="116562" y="19010"/>
                  <a:pt x="120809" y="14764"/>
                  <a:pt x="120809" y="9485"/>
                </a:cubicBezTo>
                <a:cubicBezTo>
                  <a:pt x="120809" y="4207"/>
                  <a:pt x="116562" y="-40"/>
                  <a:pt x="111284" y="-40"/>
                </a:cubicBezTo>
                <a:lnTo>
                  <a:pt x="66834" y="-40"/>
                </a:lnTo>
                <a:close/>
                <a:moveTo>
                  <a:pt x="98623" y="73025"/>
                </a:moveTo>
                <a:lnTo>
                  <a:pt x="98623" y="114300"/>
                </a:lnTo>
                <a:cubicBezTo>
                  <a:pt x="98623" y="119578"/>
                  <a:pt x="94377" y="123825"/>
                  <a:pt x="89098" y="123825"/>
                </a:cubicBezTo>
                <a:cubicBezTo>
                  <a:pt x="83820" y="123825"/>
                  <a:pt x="79573" y="119578"/>
                  <a:pt x="79573" y="114300"/>
                </a:cubicBezTo>
                <a:lnTo>
                  <a:pt x="79573" y="73025"/>
                </a:lnTo>
                <a:cubicBezTo>
                  <a:pt x="79573" y="67747"/>
                  <a:pt x="83820" y="63500"/>
                  <a:pt x="89098" y="63500"/>
                </a:cubicBezTo>
                <a:cubicBezTo>
                  <a:pt x="94377" y="63500"/>
                  <a:pt x="98623" y="67747"/>
                  <a:pt x="98623" y="7302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14400" y="3530600"/>
            <a:ext cx="373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Recognition Time: pan&gt;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4038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98425" y="34925"/>
                </a:moveTo>
                <a:lnTo>
                  <a:pt x="130175" y="34925"/>
                </a:lnTo>
                <a:lnTo>
                  <a:pt x="130175" y="53975"/>
                </a:lnTo>
                <a:lnTo>
                  <a:pt x="98425" y="53975"/>
                </a:lnTo>
                <a:lnTo>
                  <a:pt x="98425" y="34925"/>
                </a:lnTo>
                <a:close/>
                <a:moveTo>
                  <a:pt x="95250" y="12700"/>
                </a:moveTo>
                <a:cubicBezTo>
                  <a:pt x="84733" y="12700"/>
                  <a:pt x="76200" y="21233"/>
                  <a:pt x="76200" y="31750"/>
                </a:cubicBezTo>
                <a:lnTo>
                  <a:pt x="76200" y="57150"/>
                </a:lnTo>
                <a:cubicBezTo>
                  <a:pt x="76200" y="67667"/>
                  <a:pt x="84733" y="76200"/>
                  <a:pt x="95250" y="76200"/>
                </a:cubicBezTo>
                <a:lnTo>
                  <a:pt x="101600" y="76200"/>
                </a:lnTo>
                <a:lnTo>
                  <a:pt x="101600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50800" y="114300"/>
                </a:lnTo>
                <a:lnTo>
                  <a:pt x="50800" y="127000"/>
                </a:lnTo>
                <a:lnTo>
                  <a:pt x="44450" y="127000"/>
                </a:lnTo>
                <a:cubicBezTo>
                  <a:pt x="33933" y="127000"/>
                  <a:pt x="25400" y="135533"/>
                  <a:pt x="25400" y="146050"/>
                </a:cubicBezTo>
                <a:lnTo>
                  <a:pt x="25400" y="171450"/>
                </a:lnTo>
                <a:cubicBezTo>
                  <a:pt x="25400" y="181967"/>
                  <a:pt x="33933" y="190500"/>
                  <a:pt x="44450" y="190500"/>
                </a:cubicBezTo>
                <a:lnTo>
                  <a:pt x="82550" y="190500"/>
                </a:lnTo>
                <a:cubicBezTo>
                  <a:pt x="93067" y="190500"/>
                  <a:pt x="101600" y="181967"/>
                  <a:pt x="101600" y="171450"/>
                </a:cubicBezTo>
                <a:lnTo>
                  <a:pt x="101600" y="146050"/>
                </a:lnTo>
                <a:cubicBezTo>
                  <a:pt x="101600" y="135533"/>
                  <a:pt x="93067" y="127000"/>
                  <a:pt x="82550" y="127000"/>
                </a:cubicBezTo>
                <a:lnTo>
                  <a:pt x="76200" y="127000"/>
                </a:lnTo>
                <a:lnTo>
                  <a:pt x="76200" y="114300"/>
                </a:lnTo>
                <a:lnTo>
                  <a:pt x="152400" y="114300"/>
                </a:lnTo>
                <a:lnTo>
                  <a:pt x="152400" y="127000"/>
                </a:lnTo>
                <a:lnTo>
                  <a:pt x="146050" y="127000"/>
                </a:lnTo>
                <a:cubicBezTo>
                  <a:pt x="135533" y="127000"/>
                  <a:pt x="127000" y="135533"/>
                  <a:pt x="127000" y="146050"/>
                </a:cubicBezTo>
                <a:lnTo>
                  <a:pt x="127000" y="171450"/>
                </a:lnTo>
                <a:cubicBezTo>
                  <a:pt x="127000" y="181967"/>
                  <a:pt x="135533" y="190500"/>
                  <a:pt x="146050" y="190500"/>
                </a:cubicBezTo>
                <a:lnTo>
                  <a:pt x="184150" y="190500"/>
                </a:lnTo>
                <a:cubicBezTo>
                  <a:pt x="194667" y="190500"/>
                  <a:pt x="203200" y="181967"/>
                  <a:pt x="203200" y="171450"/>
                </a:cubicBezTo>
                <a:lnTo>
                  <a:pt x="203200" y="146050"/>
                </a:lnTo>
                <a:cubicBezTo>
                  <a:pt x="203200" y="135533"/>
                  <a:pt x="194667" y="127000"/>
                  <a:pt x="184150" y="127000"/>
                </a:cubicBezTo>
                <a:lnTo>
                  <a:pt x="177800" y="127000"/>
                </a:lnTo>
                <a:lnTo>
                  <a:pt x="177800" y="114300"/>
                </a:lnTo>
                <a:lnTo>
                  <a:pt x="215900" y="114300"/>
                </a:lnTo>
                <a:cubicBezTo>
                  <a:pt x="222925" y="114300"/>
                  <a:pt x="228600" y="108625"/>
                  <a:pt x="228600" y="101600"/>
                </a:cubicBezTo>
                <a:cubicBezTo>
                  <a:pt x="228600" y="94575"/>
                  <a:pt x="222925" y="88900"/>
                  <a:pt x="215900" y="88900"/>
                </a:cubicBezTo>
                <a:lnTo>
                  <a:pt x="127000" y="88900"/>
                </a:lnTo>
                <a:lnTo>
                  <a:pt x="127000" y="76200"/>
                </a:lnTo>
                <a:lnTo>
                  <a:pt x="133350" y="76200"/>
                </a:lnTo>
                <a:cubicBezTo>
                  <a:pt x="143867" y="76200"/>
                  <a:pt x="152400" y="67667"/>
                  <a:pt x="152400" y="57150"/>
                </a:cubicBezTo>
                <a:lnTo>
                  <a:pt x="152400" y="31750"/>
                </a:lnTo>
                <a:cubicBezTo>
                  <a:pt x="152400" y="21233"/>
                  <a:pt x="143867" y="12700"/>
                  <a:pt x="133350" y="12700"/>
                </a:cubicBezTo>
                <a:lnTo>
                  <a:pt x="95250" y="12700"/>
                </a:lnTo>
                <a:close/>
                <a:moveTo>
                  <a:pt x="177800" y="149225"/>
                </a:moveTo>
                <a:lnTo>
                  <a:pt x="180975" y="149225"/>
                </a:lnTo>
                <a:lnTo>
                  <a:pt x="180975" y="168275"/>
                </a:lnTo>
                <a:lnTo>
                  <a:pt x="149225" y="168275"/>
                </a:lnTo>
                <a:lnTo>
                  <a:pt x="149225" y="149225"/>
                </a:lnTo>
                <a:lnTo>
                  <a:pt x="177800" y="149225"/>
                </a:lnTo>
                <a:close/>
                <a:moveTo>
                  <a:pt x="76200" y="149225"/>
                </a:moveTo>
                <a:lnTo>
                  <a:pt x="79375" y="149225"/>
                </a:lnTo>
                <a:lnTo>
                  <a:pt x="79375" y="168275"/>
                </a:lnTo>
                <a:lnTo>
                  <a:pt x="47625" y="168275"/>
                </a:lnTo>
                <a:lnTo>
                  <a:pt x="47625" y="149225"/>
                </a:lnTo>
                <a:lnTo>
                  <a:pt x="76200" y="149225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14400" y="39878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 Access: Successful on desktop &amp; mobile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5150" y="4648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82452" y="4445000"/>
            <a:ext cx="4711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Integrity: Verified timestamp &amp; record creation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99200" y="2209800"/>
            <a:ext cx="5638800" cy="3302000"/>
          </a:xfrm>
          <a:custGeom>
            <a:avLst/>
            <a:gdLst/>
            <a:ahLst/>
            <a:cxnLst/>
            <a:rect l="l" t="t" r="r" b="b"/>
            <a:pathLst>
              <a:path w="5638800" h="33020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3200397"/>
                </a:lnTo>
                <a:cubicBezTo>
                  <a:pt x="5638800" y="3256511"/>
                  <a:pt x="5593311" y="3302000"/>
                  <a:pt x="55371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635750" y="256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73900" y="2514600"/>
            <a:ext cx="455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591300" y="31242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5400" y="38100"/>
                </a:moveTo>
                <a:cubicBezTo>
                  <a:pt x="25400" y="24090"/>
                  <a:pt x="36790" y="12700"/>
                  <a:pt x="50800" y="12700"/>
                </a:cubicBezTo>
                <a:lnTo>
                  <a:pt x="203200" y="12700"/>
                </a:lnTo>
                <a:cubicBezTo>
                  <a:pt x="217210" y="12700"/>
                  <a:pt x="228600" y="24090"/>
                  <a:pt x="228600" y="38100"/>
                </a:cubicBezTo>
                <a:lnTo>
                  <a:pt x="228600" y="133350"/>
                </a:lnTo>
                <a:lnTo>
                  <a:pt x="203200" y="133350"/>
                </a:lnTo>
                <a:lnTo>
                  <a:pt x="203200" y="38100"/>
                </a:lnTo>
                <a:lnTo>
                  <a:pt x="50800" y="38100"/>
                </a:lnTo>
                <a:lnTo>
                  <a:pt x="50800" y="133350"/>
                </a:lnTo>
                <a:lnTo>
                  <a:pt x="25400" y="133350"/>
                </a:lnTo>
                <a:lnTo>
                  <a:pt x="25400" y="38100"/>
                </a:lnTo>
                <a:close/>
                <a:moveTo>
                  <a:pt x="0" y="160020"/>
                </a:moveTo>
                <a:cubicBezTo>
                  <a:pt x="0" y="155813"/>
                  <a:pt x="3413" y="152400"/>
                  <a:pt x="7620" y="152400"/>
                </a:cubicBezTo>
                <a:lnTo>
                  <a:pt x="246380" y="152400"/>
                </a:lnTo>
                <a:cubicBezTo>
                  <a:pt x="250587" y="152400"/>
                  <a:pt x="254000" y="155813"/>
                  <a:pt x="254000" y="160020"/>
                </a:cubicBezTo>
                <a:cubicBezTo>
                  <a:pt x="254000" y="176847"/>
                  <a:pt x="240348" y="190500"/>
                  <a:pt x="223520" y="190500"/>
                </a:cubicBezTo>
                <a:lnTo>
                  <a:pt x="30480" y="190500"/>
                </a:lnTo>
                <a:cubicBezTo>
                  <a:pt x="13652" y="190500"/>
                  <a:pt x="0" y="176848"/>
                  <a:pt x="0" y="160020"/>
                </a:cubicBezTo>
                <a:close/>
                <a:moveTo>
                  <a:pt x="111522" y="82947"/>
                </a:moveTo>
                <a:lnTo>
                  <a:pt x="99219" y="95250"/>
                </a:lnTo>
                <a:lnTo>
                  <a:pt x="111522" y="107553"/>
                </a:lnTo>
                <a:cubicBezTo>
                  <a:pt x="115253" y="111284"/>
                  <a:pt x="115253" y="117316"/>
                  <a:pt x="111522" y="121007"/>
                </a:cubicBezTo>
                <a:cubicBezTo>
                  <a:pt x="107791" y="124698"/>
                  <a:pt x="101759" y="124738"/>
                  <a:pt x="98068" y="121007"/>
                </a:cubicBezTo>
                <a:lnTo>
                  <a:pt x="79018" y="101957"/>
                </a:lnTo>
                <a:cubicBezTo>
                  <a:pt x="75287" y="98227"/>
                  <a:pt x="75287" y="92194"/>
                  <a:pt x="79018" y="88503"/>
                </a:cubicBezTo>
                <a:lnTo>
                  <a:pt x="98068" y="69453"/>
                </a:lnTo>
                <a:cubicBezTo>
                  <a:pt x="101798" y="65722"/>
                  <a:pt x="107831" y="65722"/>
                  <a:pt x="111522" y="69453"/>
                </a:cubicBezTo>
                <a:cubicBezTo>
                  <a:pt x="115213" y="73184"/>
                  <a:pt x="115253" y="79216"/>
                  <a:pt x="111522" y="82907"/>
                </a:cubicBezTo>
                <a:close/>
                <a:moveTo>
                  <a:pt x="155972" y="69453"/>
                </a:moveTo>
                <a:lnTo>
                  <a:pt x="175022" y="88503"/>
                </a:lnTo>
                <a:cubicBezTo>
                  <a:pt x="178753" y="92234"/>
                  <a:pt x="178753" y="98266"/>
                  <a:pt x="175022" y="101957"/>
                </a:cubicBezTo>
                <a:lnTo>
                  <a:pt x="155972" y="121007"/>
                </a:lnTo>
                <a:cubicBezTo>
                  <a:pt x="152241" y="124738"/>
                  <a:pt x="146209" y="124738"/>
                  <a:pt x="142518" y="121007"/>
                </a:cubicBezTo>
                <a:cubicBezTo>
                  <a:pt x="138827" y="117277"/>
                  <a:pt x="138787" y="111244"/>
                  <a:pt x="142518" y="107553"/>
                </a:cubicBezTo>
                <a:lnTo>
                  <a:pt x="154821" y="95250"/>
                </a:lnTo>
                <a:lnTo>
                  <a:pt x="142518" y="82947"/>
                </a:lnTo>
                <a:cubicBezTo>
                  <a:pt x="138787" y="79216"/>
                  <a:pt x="138787" y="73184"/>
                  <a:pt x="142518" y="69493"/>
                </a:cubicBezTo>
                <a:cubicBezTo>
                  <a:pt x="146248" y="65802"/>
                  <a:pt x="152281" y="65762"/>
                  <a:pt x="155972" y="69493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935986" y="3073400"/>
            <a:ext cx="469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Local: Simple deployment with `python server.py`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10350" y="3886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916936" y="3835400"/>
            <a:ext cx="4711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Production: Use HTTPS, reverse proxy (Nginx/Gunicorn)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591300" y="4648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40" y="38537"/>
                </a:moveTo>
                <a:lnTo>
                  <a:pt x="88940" y="58222"/>
                </a:lnTo>
                <a:lnTo>
                  <a:pt x="89138" y="58420"/>
                </a:lnTo>
                <a:cubicBezTo>
                  <a:pt x="91718" y="25717"/>
                  <a:pt x="119063" y="0"/>
                  <a:pt x="152440" y="0"/>
                </a:cubicBezTo>
                <a:cubicBezTo>
                  <a:pt x="160417" y="0"/>
                  <a:pt x="168077" y="1468"/>
                  <a:pt x="175101" y="4167"/>
                </a:cubicBezTo>
                <a:cubicBezTo>
                  <a:pt x="179070" y="5675"/>
                  <a:pt x="179784" y="10716"/>
                  <a:pt x="176808" y="13732"/>
                </a:cubicBezTo>
                <a:lnTo>
                  <a:pt x="141605" y="48935"/>
                </a:lnTo>
                <a:cubicBezTo>
                  <a:pt x="140414" y="50125"/>
                  <a:pt x="139740" y="51753"/>
                  <a:pt x="139740" y="53419"/>
                </a:cubicBezTo>
                <a:lnTo>
                  <a:pt x="139740" y="69850"/>
                </a:lnTo>
                <a:cubicBezTo>
                  <a:pt x="139740" y="73343"/>
                  <a:pt x="142597" y="76200"/>
                  <a:pt x="146090" y="76200"/>
                </a:cubicBezTo>
                <a:lnTo>
                  <a:pt x="162520" y="76200"/>
                </a:lnTo>
                <a:cubicBezTo>
                  <a:pt x="164187" y="76200"/>
                  <a:pt x="165814" y="75525"/>
                  <a:pt x="167005" y="74335"/>
                </a:cubicBezTo>
                <a:lnTo>
                  <a:pt x="202208" y="39132"/>
                </a:lnTo>
                <a:cubicBezTo>
                  <a:pt x="205224" y="36116"/>
                  <a:pt x="210264" y="36870"/>
                  <a:pt x="211773" y="40838"/>
                </a:cubicBezTo>
                <a:cubicBezTo>
                  <a:pt x="214471" y="47863"/>
                  <a:pt x="215940" y="55523"/>
                  <a:pt x="215940" y="63500"/>
                </a:cubicBezTo>
                <a:cubicBezTo>
                  <a:pt x="215940" y="87551"/>
                  <a:pt x="202565" y="108506"/>
                  <a:pt x="182801" y="119261"/>
                </a:cubicBezTo>
                <a:lnTo>
                  <a:pt x="215146" y="151606"/>
                </a:lnTo>
                <a:cubicBezTo>
                  <a:pt x="222568" y="159028"/>
                  <a:pt x="222568" y="171093"/>
                  <a:pt x="215146" y="178554"/>
                </a:cubicBezTo>
                <a:lnTo>
                  <a:pt x="191294" y="202406"/>
                </a:lnTo>
                <a:cubicBezTo>
                  <a:pt x="183872" y="209828"/>
                  <a:pt x="171807" y="209828"/>
                  <a:pt x="164346" y="202406"/>
                </a:cubicBezTo>
                <a:lnTo>
                  <a:pt x="114340" y="152400"/>
                </a:lnTo>
                <a:cubicBezTo>
                  <a:pt x="103465" y="141526"/>
                  <a:pt x="101005" y="125452"/>
                  <a:pt x="106998" y="112197"/>
                </a:cubicBezTo>
                <a:lnTo>
                  <a:pt x="71001" y="76200"/>
                </a:lnTo>
                <a:lnTo>
                  <a:pt x="51316" y="76200"/>
                </a:lnTo>
                <a:cubicBezTo>
                  <a:pt x="47069" y="76200"/>
                  <a:pt x="43101" y="74097"/>
                  <a:pt x="40759" y="70564"/>
                </a:cubicBezTo>
                <a:lnTo>
                  <a:pt x="9287" y="23376"/>
                </a:lnTo>
                <a:cubicBezTo>
                  <a:pt x="7620" y="20876"/>
                  <a:pt x="7938" y="17502"/>
                  <a:pt x="10081" y="15359"/>
                </a:cubicBezTo>
                <a:lnTo>
                  <a:pt x="28099" y="-2659"/>
                </a:lnTo>
                <a:cubicBezTo>
                  <a:pt x="30242" y="-4802"/>
                  <a:pt x="33576" y="-5120"/>
                  <a:pt x="36116" y="-3453"/>
                </a:cubicBezTo>
                <a:lnTo>
                  <a:pt x="83304" y="27980"/>
                </a:lnTo>
                <a:cubicBezTo>
                  <a:pt x="86836" y="30321"/>
                  <a:pt x="88940" y="34290"/>
                  <a:pt x="88940" y="38537"/>
                </a:cubicBezTo>
                <a:close/>
                <a:moveTo>
                  <a:pt x="85566" y="117713"/>
                </a:moveTo>
                <a:cubicBezTo>
                  <a:pt x="83066" y="132398"/>
                  <a:pt x="86519" y="147915"/>
                  <a:pt x="96044" y="160338"/>
                </a:cubicBezTo>
                <a:lnTo>
                  <a:pt x="58341" y="198001"/>
                </a:lnTo>
                <a:cubicBezTo>
                  <a:pt x="47188" y="209153"/>
                  <a:pt x="29091" y="209153"/>
                  <a:pt x="17939" y="198001"/>
                </a:cubicBezTo>
                <a:cubicBezTo>
                  <a:pt x="6787" y="186849"/>
                  <a:pt x="6787" y="168751"/>
                  <a:pt x="17939" y="157599"/>
                </a:cubicBezTo>
                <a:lnTo>
                  <a:pt x="71676" y="103862"/>
                </a:lnTo>
                <a:lnTo>
                  <a:pt x="85566" y="117753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911181" y="4597400"/>
            <a:ext cx="472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Troubleshooting: Camera perms, LAN IP, firewall configs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8:00-d2nf5i18bjvh7rlivu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0"/>
            <a:ext cx="1219263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9-d2nf5hp8bjvh7rlivu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" y="304800"/>
            <a:ext cx="8037195" cy="42392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2-d2nf5g18bjvh7rlivt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2-d2nf5g18bjvh7rlivt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60" y="4109720"/>
            <a:ext cx="6602095" cy="1822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7:51-d2nf5fp8bjvh7rlivt3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7:51-d2nf5fp8bjvh7rlivt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735" y="4041775"/>
            <a:ext cx="701040" cy="6826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7:51-d2nf5fp8bjvh7rlivt2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560" y="5172075"/>
            <a:ext cx="701040" cy="68262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19:57:52-d2nf5g18bjvh7rlivt4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215" y="4055745"/>
            <a:ext cx="701040" cy="6826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19:57:52-d2nf5g18bjvh7rlivt5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215" y="5172075"/>
            <a:ext cx="701040" cy="68262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3530600" y="4199890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0" name="Text 1"/>
          <p:cNvSpPr/>
          <p:nvPr/>
        </p:nvSpPr>
        <p:spPr>
          <a:xfrm>
            <a:off x="3530600" y="5318760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&amp; Architecture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7501255" y="4199890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 &amp; Interface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501255" y="5318760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Conclusion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/>
          <p:cNvPicPr>
            <a:picLocks noChangeAspect="1"/>
          </p:cNvPicPr>
          <p:nvPr/>
        </p:nvPicPr>
        <p:blipFill>
          <a:blip r:embed="rId3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73533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Attendance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879600"/>
            <a:ext cx="786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Fundamentals Project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04856" y="254000"/>
            <a:ext cx="483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Members: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04856" y="5588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FA23-BCS-084 Nouman Ahmad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12856" y="812800"/>
            <a:ext cx="4330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FA23-BCS-094 Syed Muhammad Sharjeel Farsheed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6350000"/>
            <a:ext cx="354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Department of Computer Science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57667" y="6350000"/>
            <a:ext cx="349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Instructor: Sir Umar Nouman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Introduction to the Project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9144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presents a face recognition-based attendance system designed to automate the marking process by identifying students through their unique facial features.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438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55600" y="254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63600" y="2438400"/>
            <a:ext cx="4826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Combines </a:t>
            </a: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Computer Vision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within a web-based framework.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3251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8300" y="3352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34461" y="-3929"/>
                </a:moveTo>
                <a:cubicBezTo>
                  <a:pt x="139184" y="-516"/>
                  <a:pt x="140930" y="5675"/>
                  <a:pt x="138787" y="11073"/>
                </a:cubicBezTo>
                <a:lnTo>
                  <a:pt x="107672" y="88900"/>
                </a:lnTo>
                <a:lnTo>
                  <a:pt x="165100" y="88900"/>
                </a:lnTo>
                <a:cubicBezTo>
                  <a:pt x="170458" y="88900"/>
                  <a:pt x="175220" y="92234"/>
                  <a:pt x="177046" y="97274"/>
                </a:cubicBezTo>
                <a:cubicBezTo>
                  <a:pt x="178872" y="102314"/>
                  <a:pt x="177324" y="107950"/>
                  <a:pt x="173236" y="111363"/>
                </a:cubicBezTo>
                <a:lnTo>
                  <a:pt x="58936" y="206613"/>
                </a:lnTo>
                <a:cubicBezTo>
                  <a:pt x="54451" y="210344"/>
                  <a:pt x="48062" y="210542"/>
                  <a:pt x="43339" y="207129"/>
                </a:cubicBezTo>
                <a:cubicBezTo>
                  <a:pt x="38616" y="203716"/>
                  <a:pt x="36870" y="197525"/>
                  <a:pt x="39013" y="192127"/>
                </a:cubicBezTo>
                <a:lnTo>
                  <a:pt x="70128" y="114300"/>
                </a:lnTo>
                <a:lnTo>
                  <a:pt x="12700" y="114300"/>
                </a:lnTo>
                <a:cubicBezTo>
                  <a:pt x="7342" y="114300"/>
                  <a:pt x="2580" y="110966"/>
                  <a:pt x="754" y="105926"/>
                </a:cubicBezTo>
                <a:cubicBezTo>
                  <a:pt x="-1072" y="100886"/>
                  <a:pt x="476" y="95250"/>
                  <a:pt x="4564" y="91837"/>
                </a:cubicBezTo>
                <a:lnTo>
                  <a:pt x="118864" y="-3413"/>
                </a:lnTo>
                <a:cubicBezTo>
                  <a:pt x="123349" y="-7144"/>
                  <a:pt x="129738" y="-7342"/>
                  <a:pt x="134461" y="-392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63600" y="3251200"/>
            <a:ext cx="4826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using </a:t>
            </a:r>
            <a:r>
              <a:rPr lang="en-US" sz="1600" dirty="0">
                <a:solidFill>
                  <a:srgbClr val="FFFFFF"/>
                </a:solidFill>
                <a:highlight>
                  <a:srgbClr val="8C8C8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Flask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600" dirty="0">
                <a:solidFill>
                  <a:srgbClr val="FFFFFF"/>
                </a:solidFill>
                <a:highlight>
                  <a:srgbClr val="8C8C8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Socket.IO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and </a:t>
            </a:r>
            <a:r>
              <a:rPr lang="en-US" sz="1600" dirty="0">
                <a:solidFill>
                  <a:srgbClr val="FFFFFF"/>
                </a:solidFill>
                <a:highlight>
                  <a:srgbClr val="8C8C8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OpenCV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real-time recognition.</a:t>
            </a:r>
            <a:endParaRPr lang="en-US" sz="1600" dirty="0"/>
          </a:p>
        </p:txBody>
      </p:sp>
      <p:pic>
        <p:nvPicPr>
          <p:cNvPr id="10" name="Image 0" descr="https://kimi-img.moonshot.cn/pub/slides/25-10-21-02:01:02-d3r7hnnhvltgkanuo850.png"/>
          <p:cNvPicPr>
            <a:picLocks noChangeAspect="1"/>
          </p:cNvPicPr>
          <p:nvPr/>
        </p:nvPicPr>
        <p:blipFill>
          <a:blip r:embed="rId3"/>
          <a:srcRect l="20245" r="18405"/>
          <a:stretch/>
        </p:blipFill>
        <p:spPr>
          <a:xfrm>
            <a:off x="6428174" y="-17247"/>
            <a:ext cx="5763826" cy="6130494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574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Overview and Workflow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104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485900" y="2819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2125" y="3759200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 (Browser)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114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Captures live images using the camera.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76600" y="3505200"/>
            <a:ext cx="1257300" cy="50800"/>
          </a:xfrm>
          <a:custGeom>
            <a:avLst/>
            <a:gdLst/>
            <a:ahLst/>
            <a:cxnLst/>
            <a:rect l="l" t="t" r="r" b="b"/>
            <a:pathLst>
              <a:path w="1257300" h="50800">
                <a:moveTo>
                  <a:pt x="0" y="0"/>
                </a:moveTo>
                <a:lnTo>
                  <a:pt x="1257300" y="0"/>
                </a:lnTo>
                <a:lnTo>
                  <a:pt x="12573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864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895975" y="2819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029597" y="37592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Server (Flask)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35500" y="4114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Processes images, detects &amp; recognizes faces.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58100" y="3505200"/>
            <a:ext cx="1257300" cy="50800"/>
          </a:xfrm>
          <a:custGeom>
            <a:avLst/>
            <a:gdLst/>
            <a:ahLst/>
            <a:cxnLst/>
            <a:rect l="l" t="t" r="r" b="b"/>
            <a:pathLst>
              <a:path w="1257300" h="50800">
                <a:moveTo>
                  <a:pt x="0" y="0"/>
                </a:moveTo>
                <a:lnTo>
                  <a:pt x="1257300" y="0"/>
                </a:lnTo>
                <a:lnTo>
                  <a:pt x="12573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C8C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867900" y="2438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0277475" y="2819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147175" y="3759200"/>
            <a:ext cx="26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(SQLite)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017000" y="4114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Stores student details and attendance logs.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0" y="50292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Operates over a local network (LAN) for accessibility via PC or mobile.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/>
          <p:cNvPicPr>
            <a:picLocks noChangeAspect="1"/>
          </p:cNvPicPr>
          <p:nvPr/>
        </p:nvPicPr>
        <p:blipFill>
          <a:blip r:embed="rId3"/>
          <a:srcRect l="20534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&amp; Architecture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35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Features of the System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28600" y="3251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38100"/>
                </a:moveTo>
                <a:cubicBezTo>
                  <a:pt x="36135" y="38100"/>
                  <a:pt x="19050" y="55185"/>
                  <a:pt x="19050" y="76200"/>
                </a:cubicBezTo>
                <a:lnTo>
                  <a:pt x="19050" y="228600"/>
                </a:lnTo>
                <a:cubicBezTo>
                  <a:pt x="19050" y="249615"/>
                  <a:pt x="36135" y="266700"/>
                  <a:pt x="57150" y="266700"/>
                </a:cubicBezTo>
                <a:lnTo>
                  <a:pt x="209550" y="266700"/>
                </a:lnTo>
                <a:cubicBezTo>
                  <a:pt x="230565" y="266700"/>
                  <a:pt x="247650" y="249615"/>
                  <a:pt x="247650" y="228600"/>
                </a:cubicBezTo>
                <a:lnTo>
                  <a:pt x="247650" y="76200"/>
                </a:lnTo>
                <a:cubicBezTo>
                  <a:pt x="247650" y="55185"/>
                  <a:pt x="230565" y="38100"/>
                  <a:pt x="209550" y="38100"/>
                </a:cubicBezTo>
                <a:lnTo>
                  <a:pt x="57150" y="38100"/>
                </a:lnTo>
                <a:close/>
                <a:moveTo>
                  <a:pt x="276225" y="200025"/>
                </a:moveTo>
                <a:lnTo>
                  <a:pt x="319980" y="235029"/>
                </a:lnTo>
                <a:cubicBezTo>
                  <a:pt x="322481" y="237053"/>
                  <a:pt x="325576" y="238125"/>
                  <a:pt x="328791" y="238125"/>
                </a:cubicBezTo>
                <a:cubicBezTo>
                  <a:pt x="336590" y="238125"/>
                  <a:pt x="342900" y="231815"/>
                  <a:pt x="342900" y="224016"/>
                </a:cubicBezTo>
                <a:lnTo>
                  <a:pt x="342900" y="80784"/>
                </a:lnTo>
                <a:cubicBezTo>
                  <a:pt x="342900" y="72985"/>
                  <a:pt x="336590" y="66675"/>
                  <a:pt x="328791" y="66675"/>
                </a:cubicBezTo>
                <a:cubicBezTo>
                  <a:pt x="325576" y="66675"/>
                  <a:pt x="322481" y="67747"/>
                  <a:pt x="319980" y="69771"/>
                </a:cubicBezTo>
                <a:lnTo>
                  <a:pt x="276225" y="104775"/>
                </a:lnTo>
                <a:lnTo>
                  <a:pt x="276225" y="200025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04255" y="3098800"/>
            <a:ext cx="3175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face detection &amp; recognition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39617" y="3251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80962" y="76200"/>
                </a:moveTo>
                <a:cubicBezTo>
                  <a:pt x="80962" y="36773"/>
                  <a:pt x="112973" y="4763"/>
                  <a:pt x="152400" y="4763"/>
                </a:cubicBezTo>
                <a:cubicBezTo>
                  <a:pt x="191827" y="4763"/>
                  <a:pt x="223838" y="36773"/>
                  <a:pt x="223838" y="76200"/>
                </a:cubicBezTo>
                <a:cubicBezTo>
                  <a:pt x="223838" y="115627"/>
                  <a:pt x="191827" y="147638"/>
                  <a:pt x="152400" y="147638"/>
                </a:cubicBezTo>
                <a:cubicBezTo>
                  <a:pt x="112973" y="147638"/>
                  <a:pt x="80962" y="115627"/>
                  <a:pt x="80962" y="76200"/>
                </a:cubicBezTo>
                <a:close/>
                <a:moveTo>
                  <a:pt x="28575" y="287119"/>
                </a:moveTo>
                <a:cubicBezTo>
                  <a:pt x="28575" y="228481"/>
                  <a:pt x="76081" y="180975"/>
                  <a:pt x="134719" y="180975"/>
                </a:cubicBezTo>
                <a:lnTo>
                  <a:pt x="170081" y="180975"/>
                </a:lnTo>
                <a:cubicBezTo>
                  <a:pt x="228719" y="180975"/>
                  <a:pt x="276225" y="228481"/>
                  <a:pt x="276225" y="287119"/>
                </a:cubicBezTo>
                <a:cubicBezTo>
                  <a:pt x="276225" y="296882"/>
                  <a:pt x="268307" y="304800"/>
                  <a:pt x="258544" y="304800"/>
                </a:cubicBezTo>
                <a:lnTo>
                  <a:pt x="46256" y="304800"/>
                </a:lnTo>
                <a:cubicBezTo>
                  <a:pt x="36493" y="304800"/>
                  <a:pt x="28575" y="296882"/>
                  <a:pt x="28575" y="287119"/>
                </a:cubicBezTo>
                <a:close/>
                <a:moveTo>
                  <a:pt x="323850" y="57150"/>
                </a:moveTo>
                <a:cubicBezTo>
                  <a:pt x="331768" y="57150"/>
                  <a:pt x="338138" y="63520"/>
                  <a:pt x="338138" y="71438"/>
                </a:cubicBezTo>
                <a:lnTo>
                  <a:pt x="338138" y="100013"/>
                </a:lnTo>
                <a:lnTo>
                  <a:pt x="366712" y="100013"/>
                </a:lnTo>
                <a:cubicBezTo>
                  <a:pt x="374630" y="100013"/>
                  <a:pt x="381000" y="106382"/>
                  <a:pt x="381000" y="114300"/>
                </a:cubicBezTo>
                <a:cubicBezTo>
                  <a:pt x="381000" y="122218"/>
                  <a:pt x="374630" y="128588"/>
                  <a:pt x="366712" y="128588"/>
                </a:cubicBezTo>
                <a:lnTo>
                  <a:pt x="338138" y="128588"/>
                </a:lnTo>
                <a:lnTo>
                  <a:pt x="338138" y="157163"/>
                </a:lnTo>
                <a:cubicBezTo>
                  <a:pt x="338138" y="165080"/>
                  <a:pt x="331768" y="171450"/>
                  <a:pt x="323850" y="171450"/>
                </a:cubicBezTo>
                <a:cubicBezTo>
                  <a:pt x="315932" y="171450"/>
                  <a:pt x="309563" y="165080"/>
                  <a:pt x="309563" y="157163"/>
                </a:cubicBezTo>
                <a:lnTo>
                  <a:pt x="309563" y="128588"/>
                </a:lnTo>
                <a:lnTo>
                  <a:pt x="280987" y="128588"/>
                </a:lnTo>
                <a:cubicBezTo>
                  <a:pt x="273070" y="128588"/>
                  <a:pt x="266700" y="122218"/>
                  <a:pt x="266700" y="114300"/>
                </a:cubicBezTo>
                <a:cubicBezTo>
                  <a:pt x="266700" y="106382"/>
                  <a:pt x="273070" y="100013"/>
                  <a:pt x="280987" y="100013"/>
                </a:cubicBezTo>
                <a:lnTo>
                  <a:pt x="309563" y="100013"/>
                </a:lnTo>
                <a:lnTo>
                  <a:pt x="309563" y="71438"/>
                </a:lnTo>
                <a:cubicBezTo>
                  <a:pt x="309563" y="63520"/>
                  <a:pt x="315932" y="57150"/>
                  <a:pt x="323850" y="5715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722416" y="3098800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 registration with image capture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301434" y="3251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183594" y="136148"/>
                </a:moveTo>
                <a:cubicBezTo>
                  <a:pt x="187762" y="129480"/>
                  <a:pt x="185738" y="120670"/>
                  <a:pt x="179070" y="116443"/>
                </a:cubicBezTo>
                <a:cubicBezTo>
                  <a:pt x="172402" y="112216"/>
                  <a:pt x="163592" y="114300"/>
                  <a:pt x="159365" y="120967"/>
                </a:cubicBezTo>
                <a:lnTo>
                  <a:pt x="122813" y="179487"/>
                </a:lnTo>
                <a:lnTo>
                  <a:pt x="106740" y="158055"/>
                </a:lnTo>
                <a:cubicBezTo>
                  <a:pt x="101977" y="151745"/>
                  <a:pt x="93047" y="150435"/>
                  <a:pt x="86737" y="155198"/>
                </a:cubicBezTo>
                <a:cubicBezTo>
                  <a:pt x="80427" y="159960"/>
                  <a:pt x="79117" y="168890"/>
                  <a:pt x="83880" y="175200"/>
                </a:cubicBezTo>
                <a:lnTo>
                  <a:pt x="112455" y="213300"/>
                </a:lnTo>
                <a:cubicBezTo>
                  <a:pt x="115252" y="217051"/>
                  <a:pt x="119777" y="219194"/>
                  <a:pt x="124480" y="219015"/>
                </a:cubicBezTo>
                <a:cubicBezTo>
                  <a:pt x="129183" y="218837"/>
                  <a:pt x="133469" y="216337"/>
                  <a:pt x="135969" y="212288"/>
                </a:cubicBezTo>
                <a:lnTo>
                  <a:pt x="183594" y="136088"/>
                </a:ln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705255" y="3098800"/>
            <a:ext cx="3238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attendance marking with timestamps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34950" y="416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152400" y="247650"/>
                </a:moveTo>
                <a:cubicBezTo>
                  <a:pt x="173415" y="247650"/>
                  <a:pt x="190500" y="230565"/>
                  <a:pt x="190500" y="209550"/>
                </a:cubicBezTo>
                <a:cubicBezTo>
                  <a:pt x="190500" y="199906"/>
                  <a:pt x="186928" y="191036"/>
                  <a:pt x="180975" y="184368"/>
                </a:cubicBezTo>
                <a:lnTo>
                  <a:pt x="222349" y="101679"/>
                </a:lnTo>
                <a:cubicBezTo>
                  <a:pt x="225862" y="94595"/>
                  <a:pt x="223004" y="86023"/>
                  <a:pt x="215979" y="82510"/>
                </a:cubicBezTo>
                <a:cubicBezTo>
                  <a:pt x="208955" y="78998"/>
                  <a:pt x="200323" y="81855"/>
                  <a:pt x="196810" y="88880"/>
                </a:cubicBezTo>
                <a:lnTo>
                  <a:pt x="155436" y="171569"/>
                </a:lnTo>
                <a:cubicBezTo>
                  <a:pt x="154424" y="171510"/>
                  <a:pt x="153412" y="171450"/>
                  <a:pt x="152400" y="171450"/>
                </a:cubicBezTo>
                <a:cubicBezTo>
                  <a:pt x="131385" y="171450"/>
                  <a:pt x="114300" y="188535"/>
                  <a:pt x="114300" y="209550"/>
                </a:cubicBezTo>
                <a:cubicBezTo>
                  <a:pt x="114300" y="230565"/>
                  <a:pt x="131385" y="247650"/>
                  <a:pt x="152400" y="247650"/>
                </a:cubicBezTo>
                <a:close/>
                <a:moveTo>
                  <a:pt x="104775" y="85725"/>
                </a:moveTo>
                <a:cubicBezTo>
                  <a:pt x="104775" y="75211"/>
                  <a:pt x="96239" y="66675"/>
                  <a:pt x="85725" y="66675"/>
                </a:cubicBezTo>
                <a:cubicBezTo>
                  <a:pt x="75211" y="66675"/>
                  <a:pt x="66675" y="75211"/>
                  <a:pt x="66675" y="85725"/>
                </a:cubicBezTo>
                <a:cubicBezTo>
                  <a:pt x="66675" y="96239"/>
                  <a:pt x="75211" y="104775"/>
                  <a:pt x="85725" y="104775"/>
                </a:cubicBezTo>
                <a:cubicBezTo>
                  <a:pt x="96239" y="104775"/>
                  <a:pt x="104775" y="96239"/>
                  <a:pt x="104775" y="85725"/>
                </a:cubicBezTo>
                <a:close/>
                <a:moveTo>
                  <a:pt x="57150" y="171450"/>
                </a:moveTo>
                <a:cubicBezTo>
                  <a:pt x="67664" y="171450"/>
                  <a:pt x="76200" y="162914"/>
                  <a:pt x="76200" y="152400"/>
                </a:cubicBezTo>
                <a:cubicBezTo>
                  <a:pt x="76200" y="141886"/>
                  <a:pt x="67664" y="133350"/>
                  <a:pt x="57150" y="133350"/>
                </a:cubicBezTo>
                <a:cubicBezTo>
                  <a:pt x="46636" y="133350"/>
                  <a:pt x="38100" y="141886"/>
                  <a:pt x="38100" y="152400"/>
                </a:cubicBezTo>
                <a:cubicBezTo>
                  <a:pt x="38100" y="162914"/>
                  <a:pt x="46636" y="171450"/>
                  <a:pt x="57150" y="171450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70917" y="4013200"/>
            <a:ext cx="3213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 &amp; manage attendance records via web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26917" y="4165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700191" y="4013200"/>
            <a:ext cx="3213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Pretrained deep learning models integrated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45884" y="4165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9525" y="38100"/>
                </a:moveTo>
                <a:cubicBezTo>
                  <a:pt x="9525" y="17085"/>
                  <a:pt x="26610" y="0"/>
                  <a:pt x="47625" y="0"/>
                </a:cubicBezTo>
                <a:lnTo>
                  <a:pt x="180975" y="0"/>
                </a:lnTo>
                <a:cubicBezTo>
                  <a:pt x="201990" y="0"/>
                  <a:pt x="219075" y="17085"/>
                  <a:pt x="219075" y="38100"/>
                </a:cubicBezTo>
                <a:lnTo>
                  <a:pt x="219075" y="266700"/>
                </a:lnTo>
                <a:cubicBezTo>
                  <a:pt x="219075" y="287715"/>
                  <a:pt x="201990" y="304800"/>
                  <a:pt x="180975" y="304800"/>
                </a:cubicBezTo>
                <a:lnTo>
                  <a:pt x="47625" y="304800"/>
                </a:lnTo>
                <a:cubicBezTo>
                  <a:pt x="26610" y="304800"/>
                  <a:pt x="9525" y="287715"/>
                  <a:pt x="9525" y="266700"/>
                </a:cubicBezTo>
                <a:lnTo>
                  <a:pt x="9525" y="38100"/>
                </a:lnTo>
                <a:close/>
                <a:moveTo>
                  <a:pt x="47625" y="38100"/>
                </a:moveTo>
                <a:lnTo>
                  <a:pt x="47625" y="219075"/>
                </a:lnTo>
                <a:lnTo>
                  <a:pt x="180975" y="219075"/>
                </a:lnTo>
                <a:lnTo>
                  <a:pt x="180975" y="38100"/>
                </a:lnTo>
                <a:lnTo>
                  <a:pt x="47625" y="38100"/>
                </a:lnTo>
                <a:close/>
                <a:moveTo>
                  <a:pt x="114300" y="280987"/>
                </a:moveTo>
                <a:cubicBezTo>
                  <a:pt x="124837" y="280987"/>
                  <a:pt x="133350" y="272475"/>
                  <a:pt x="133350" y="261937"/>
                </a:cubicBezTo>
                <a:cubicBezTo>
                  <a:pt x="133350" y="251400"/>
                  <a:pt x="124837" y="242888"/>
                  <a:pt x="114300" y="242888"/>
                </a:cubicBezTo>
                <a:cubicBezTo>
                  <a:pt x="103763" y="242888"/>
                  <a:pt x="95250" y="251400"/>
                  <a:pt x="95250" y="261937"/>
                </a:cubicBezTo>
                <a:cubicBezTo>
                  <a:pt x="95250" y="272475"/>
                  <a:pt x="103763" y="280987"/>
                  <a:pt x="114300" y="280987"/>
                </a:cubicBezTo>
                <a:close/>
              </a:path>
            </a:pathLst>
          </a:cu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759031" y="4013200"/>
            <a:ext cx="3175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Lightweight &amp; mobile-friendly interface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fubiz.net/36395ab295f6aa98168f8f1b6f606c8a2b829676.jpg"/>
          <p:cNvPicPr>
            <a:picLocks noChangeAspect="1"/>
          </p:cNvPicPr>
          <p:nvPr/>
        </p:nvPicPr>
        <p:blipFill>
          <a:blip r:embed="rId3"/>
          <a:srcRect l="4000" r="400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254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 Breakdown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502400" y="14732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54800" y="16256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54800" y="1930400"/>
            <a:ext cx="563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HTML, CSS, JavaScript (camera &amp; UI).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25400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54800" y="26924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Backend: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54800" y="2997200"/>
            <a:ext cx="563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Flask web server, Socket.IO communication.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502400" y="36068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54800" y="37592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Recognition Engine: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54800" y="4064000"/>
            <a:ext cx="563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 detection (OpenCV DNN) + Embeddings (Facenet).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502400" y="46736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654800" y="48260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Database: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54800" y="5130800"/>
            <a:ext cx="563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8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for students and attendance logs.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Widescreen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MiSans</vt:lpstr>
      <vt:lpstr>Noto Sans SC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Attendance System</dc:title>
  <dc:subject>AI-Powered Attendance System</dc:subject>
  <dc:creator>Kimi</dc:creator>
  <cp:lastModifiedBy>(FA23-BCS-084) NOUMAN AHMAD</cp:lastModifiedBy>
  <cp:revision>2</cp:revision>
  <dcterms:created xsi:type="dcterms:W3CDTF">2025-10-20T18:05:01Z</dcterms:created>
  <dcterms:modified xsi:type="dcterms:W3CDTF">2025-10-20T18:09:38Z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{"Label":"AI-Powered Attendance System","ContentProducer":"001191110108MACG2KBH8F10000","ProduceID":"d3r7b2vhvltgkanunuc0","ReservedCode1":"","ContentPropagator":"001191110108MACG2KBH8F20000","PropagateID":"d3r7b2vhvltgkanunuc0","ReservedCode2":""}</vt:lpwstr>
  </property>
</Properties>
</file>